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FUk9Xjj_v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Создание подпрограмм ВП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b="1" dirty="0">
                <a:solidFill>
                  <a:schemeClr val="tx1"/>
                </a:solidFill>
              </a:rPr>
              <a:t>Лекция 3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3636" cy="5589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https://www.youtube.com/watch?v=xFUk9Xjj_vw</a:t>
            </a:r>
            <a:endParaRPr lang="en-US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3367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b="1" dirty="0"/>
              <a:t>После того как ВП сформирован, создана его иконка и настроена соединительная панель, виртуальный прибор можно использовать как подпрограмму в других ВП. Виртуальный прибор, используемый внутри другого виртуального прибора, называется подпрограммой ВП. Подпрограмма ВП соответствует подпрограмме в текстовых языках программирования.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2008"/>
            <a:ext cx="8229600" cy="65253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400" b="1" dirty="0"/>
              <a:t>Узел подпрограммы ВП соответствует вызову подпрограммы в текстовых языках программирования. Узел – это графическое представление подпрограммы ВП, а не собственно исполняемый код подпрограммы ВП, так же как вызов подпрограммы в текстовых языках программирования не есть сам исполняемый код подпрограммы. Использование подпрограмм ВП помогает быстро управлять изменениями и отладкой блок-диаграмм.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78" y="0"/>
            <a:ext cx="8010854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3" y="3356992"/>
            <a:ext cx="8009665" cy="3356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Создание иконки ВП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7"/>
            <a:ext cx="1800200" cy="1761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51520" y="1859340"/>
            <a:ext cx="86409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/>
              <a:t>Каждый виртуальный прибор в правом верхнем углу лицевой панели и в окне блок-диаграммы отображает иконку, показанную слева. Иконка –</a:t>
            </a:r>
            <a:r>
              <a:rPr lang="en-US" sz="3200" b="1" dirty="0"/>
              <a:t> </a:t>
            </a:r>
            <a:r>
              <a:rPr lang="ru-RU" sz="3200" b="1" dirty="0"/>
              <a:t>графическое представление прибора. Она может содержать текст, рисунок или и то и другое одновременно. Если ВП используется в качестве подпрограммы, то иконка идентифицирует его на блок-диаграмме другого ВП.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4087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b="1" dirty="0"/>
              <a:t>Установленная по умолчанию иконка ВП содержит номер, который указывает, сколько новых приборов открылись после запуска </a:t>
            </a:r>
            <a:r>
              <a:rPr lang="ru-RU" sz="3600" b="1" dirty="0" err="1"/>
              <a:t>LabVIEW</a:t>
            </a:r>
            <a:r>
              <a:rPr lang="ru-RU" sz="3600" b="1" dirty="0"/>
              <a:t>. Создать собственную иконку, отличную от заданной по умолчанию, можно, щелкнув правой кнопкой мыши по иконке в правом верхнем углу лицевой панели или блок-диаграммы. Затем выбрать пункт </a:t>
            </a:r>
            <a:r>
              <a:rPr lang="ru-RU" sz="3600" b="1" dirty="0" err="1"/>
              <a:t>Edit</a:t>
            </a:r>
            <a:r>
              <a:rPr lang="ru-RU" sz="3600" b="1" dirty="0"/>
              <a:t> </a:t>
            </a:r>
            <a:r>
              <a:rPr lang="ru-RU" sz="3600" b="1" dirty="0" err="1"/>
              <a:t>Icon</a:t>
            </a:r>
            <a:r>
              <a:rPr lang="ru-RU" sz="3600" b="1" dirty="0"/>
              <a:t> (Редактирование иконки) из контекстного меню.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542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6936" y="44624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/>
              <a:t>Настройка соединительной панели</a:t>
            </a:r>
            <a:endParaRPr lang="ru-RU" sz="3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-27384"/>
            <a:ext cx="1296144" cy="140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51520" y="1412776"/>
            <a:ext cx="871296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000" b="1" dirty="0"/>
              <a:t>Для использования ВП в качестве подпрограммы ВП необходимо настроить</a:t>
            </a:r>
            <a:r>
              <a:rPr lang="en-US" sz="3000" b="1" dirty="0"/>
              <a:t> </a:t>
            </a:r>
            <a:r>
              <a:rPr lang="ru-RU" sz="3000" b="1" dirty="0"/>
              <a:t>соединительную панель, показанную слева.</a:t>
            </a:r>
            <a:r>
              <a:rPr lang="en-US" sz="3000" b="1" dirty="0"/>
              <a:t> </a:t>
            </a:r>
            <a:r>
              <a:rPr lang="ru-RU" sz="3000" b="1" dirty="0"/>
              <a:t>Соединительная панель является совокупностью полей ввода/вывода данных,</a:t>
            </a:r>
            <a:r>
              <a:rPr lang="en-US" sz="3000" b="1" dirty="0"/>
              <a:t> </a:t>
            </a:r>
            <a:r>
              <a:rPr lang="ru-RU" sz="3000" b="1" dirty="0"/>
              <a:t>соответствующих элементам управления и отображения этого ВП, подобно</a:t>
            </a:r>
            <a:r>
              <a:rPr lang="en-US" sz="3000" b="1" dirty="0"/>
              <a:t> </a:t>
            </a:r>
            <a:r>
              <a:rPr lang="ru-RU" sz="3000" b="1" dirty="0"/>
              <a:t>набору параметров вызова функции в текстовых языках программирования.</a:t>
            </a:r>
            <a:r>
              <a:rPr lang="en-US" sz="3000" b="1" dirty="0"/>
              <a:t> </a:t>
            </a:r>
            <a:r>
              <a:rPr lang="ru-RU" sz="3000" b="1" dirty="0"/>
              <a:t>Соединительная панель определяет поля входных и выходных данных ВП.</a:t>
            </a:r>
            <a:r>
              <a:rPr lang="en-US" sz="3000" b="1" dirty="0"/>
              <a:t> </a:t>
            </a:r>
            <a:r>
              <a:rPr lang="ru-RU" sz="3000" b="1" dirty="0"/>
              <a:t>Таким образом, ВП можно использовать в качестве подпрограммы.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892480" cy="66693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err="1"/>
              <a:t>Show</a:t>
            </a:r>
            <a:r>
              <a:rPr lang="ru-RU" b="1" dirty="0"/>
              <a:t> </a:t>
            </a:r>
            <a:r>
              <a:rPr lang="ru-RU" b="1" dirty="0" err="1"/>
              <a:t>Connector</a:t>
            </a:r>
            <a:r>
              <a:rPr lang="ru-RU" b="1" dirty="0"/>
              <a:t> (Показать поля ввода/вывода данных). Вместо иконки</a:t>
            </a:r>
            <a:r>
              <a:rPr lang="en-US" b="1" dirty="0"/>
              <a:t> </a:t>
            </a:r>
            <a:r>
              <a:rPr lang="ru-RU" dirty="0"/>
              <a:t>появится соединительная панель, в которой каждый прямоугольник</a:t>
            </a:r>
            <a:r>
              <a:rPr lang="en-US" dirty="0"/>
              <a:t> </a:t>
            </a:r>
            <a:r>
              <a:rPr lang="ru-RU" dirty="0"/>
              <a:t>соответствует полю ввода или вывода данных. Количество отображаемых</a:t>
            </a:r>
            <a:r>
              <a:rPr lang="en-US" dirty="0"/>
              <a:t> </a:t>
            </a:r>
            <a:r>
              <a:rPr lang="ru-RU" dirty="0" err="1"/>
              <a:t>LabVIEW</a:t>
            </a:r>
            <a:r>
              <a:rPr lang="ru-RU" dirty="0"/>
              <a:t> полей ввода/вывода данных соответствует количеству элементов на</a:t>
            </a:r>
            <a:r>
              <a:rPr lang="en-US" dirty="0"/>
              <a:t> </a:t>
            </a:r>
            <a:r>
              <a:rPr lang="ru-RU" dirty="0"/>
              <a:t>лицевой панели. Ниже показана лицевая панель, содержащая четыре элемента</a:t>
            </a:r>
            <a:r>
              <a:rPr lang="en-US" dirty="0"/>
              <a:t> </a:t>
            </a:r>
            <a:r>
              <a:rPr lang="ru-RU" dirty="0"/>
              <a:t>управления и один элемент отображения. Таким образом, в соединительной</a:t>
            </a:r>
            <a:r>
              <a:rPr lang="en-US" dirty="0"/>
              <a:t> </a:t>
            </a:r>
            <a:r>
              <a:rPr lang="ru-RU" dirty="0"/>
              <a:t>панели </a:t>
            </a:r>
            <a:r>
              <a:rPr lang="ru-RU" dirty="0" err="1"/>
              <a:t>LabVIEW</a:t>
            </a:r>
            <a:r>
              <a:rPr lang="ru-RU" dirty="0"/>
              <a:t> отображает четыре поля ввода и одно поле вывода данных.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375</Words>
  <Application>Microsoft Office PowerPoint</Application>
  <PresentationFormat>Экран (4:3)</PresentationFormat>
  <Paragraphs>11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Создание подпрограмм ВП</vt:lpstr>
      <vt:lpstr>Презентация PowerPoint</vt:lpstr>
      <vt:lpstr>Презентация PowerPoint</vt:lpstr>
      <vt:lpstr>Презентация PowerPoint</vt:lpstr>
      <vt:lpstr>Создание иконки ВП</vt:lpstr>
      <vt:lpstr>Презентация PowerPoint</vt:lpstr>
      <vt:lpstr>Презентация PowerPoint</vt:lpstr>
      <vt:lpstr>Настройка соединительной панели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подпрограмм ВП</dc:title>
  <dc:creator>Саят Ахтанов</dc:creator>
  <cp:lastModifiedBy>AKZHAN_PC</cp:lastModifiedBy>
  <cp:revision>17</cp:revision>
  <dcterms:created xsi:type="dcterms:W3CDTF">2015-09-18T09:50:08Z</dcterms:created>
  <dcterms:modified xsi:type="dcterms:W3CDTF">2023-07-31T06:43:01Z</dcterms:modified>
</cp:coreProperties>
</file>